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7" r:id="rId2"/>
    <p:sldId id="396" r:id="rId3"/>
    <p:sldId id="257" r:id="rId4"/>
    <p:sldId id="260" r:id="rId5"/>
    <p:sldId id="263" r:id="rId6"/>
    <p:sldId id="264" r:id="rId7"/>
    <p:sldId id="398" r:id="rId8"/>
    <p:sldId id="265" r:id="rId9"/>
    <p:sldId id="266" r:id="rId10"/>
    <p:sldId id="267" r:id="rId11"/>
    <p:sldId id="268" r:id="rId12"/>
    <p:sldId id="269" r:id="rId13"/>
    <p:sldId id="271" r:id="rId14"/>
    <p:sldId id="399" r:id="rId15"/>
    <p:sldId id="274" r:id="rId16"/>
    <p:sldId id="278" r:id="rId17"/>
    <p:sldId id="279" r:id="rId18"/>
    <p:sldId id="280" r:id="rId19"/>
    <p:sldId id="282" r:id="rId20"/>
    <p:sldId id="284" r:id="rId21"/>
    <p:sldId id="297" r:id="rId22"/>
    <p:sldId id="300" r:id="rId23"/>
    <p:sldId id="302" r:id="rId24"/>
    <p:sldId id="303" r:id="rId25"/>
    <p:sldId id="306" r:id="rId26"/>
    <p:sldId id="308" r:id="rId27"/>
    <p:sldId id="313" r:id="rId28"/>
    <p:sldId id="314" r:id="rId29"/>
    <p:sldId id="317" r:id="rId30"/>
    <p:sldId id="318" r:id="rId31"/>
    <p:sldId id="320" r:id="rId32"/>
    <p:sldId id="322" r:id="rId33"/>
    <p:sldId id="324" r:id="rId34"/>
    <p:sldId id="333" r:id="rId35"/>
    <p:sldId id="334" r:id="rId36"/>
    <p:sldId id="335" r:id="rId37"/>
    <p:sldId id="336" r:id="rId38"/>
    <p:sldId id="338" r:id="rId39"/>
    <p:sldId id="339" r:id="rId40"/>
    <p:sldId id="344" r:id="rId41"/>
    <p:sldId id="345" r:id="rId42"/>
    <p:sldId id="347" r:id="rId43"/>
    <p:sldId id="357" r:id="rId44"/>
    <p:sldId id="359" r:id="rId45"/>
    <p:sldId id="364" r:id="rId46"/>
    <p:sldId id="367" r:id="rId47"/>
    <p:sldId id="368" r:id="rId48"/>
    <p:sldId id="369" r:id="rId49"/>
    <p:sldId id="400" r:id="rId50"/>
    <p:sldId id="374" r:id="rId51"/>
    <p:sldId id="378" r:id="rId52"/>
    <p:sldId id="379" r:id="rId53"/>
    <p:sldId id="380" r:id="rId54"/>
    <p:sldId id="381" r:id="rId55"/>
    <p:sldId id="384" r:id="rId56"/>
    <p:sldId id="385" r:id="rId57"/>
    <p:sldId id="388" r:id="rId58"/>
    <p:sldId id="389" r:id="rId59"/>
    <p:sldId id="402" r:id="rId60"/>
    <p:sldId id="393" r:id="rId61"/>
    <p:sldId id="395" r:id="rId62"/>
    <p:sldId id="404" r:id="rId63"/>
    <p:sldId id="406" r:id="rId64"/>
    <p:sldId id="408" r:id="rId65"/>
    <p:sldId id="409" r:id="rId66"/>
    <p:sldId id="411" r:id="rId67"/>
    <p:sldId id="412" r:id="rId68"/>
    <p:sldId id="415" r:id="rId69"/>
    <p:sldId id="416" r:id="rId70"/>
    <p:sldId id="422" r:id="rId71"/>
    <p:sldId id="425" r:id="rId72"/>
    <p:sldId id="426" r:id="rId73"/>
    <p:sldId id="427" r:id="rId74"/>
    <p:sldId id="428" r:id="rId75"/>
    <p:sldId id="432" r:id="rId76"/>
    <p:sldId id="434" r:id="rId77"/>
    <p:sldId id="439" r:id="rId78"/>
    <p:sldId id="443" r:id="rId79"/>
    <p:sldId id="444" r:id="rId80"/>
    <p:sldId id="445" r:id="rId81"/>
    <p:sldId id="446" r:id="rId82"/>
    <p:sldId id="447" r:id="rId83"/>
    <p:sldId id="448" r:id="rId84"/>
    <p:sldId id="486" r:id="rId85"/>
    <p:sldId id="451" r:id="rId86"/>
    <p:sldId id="452" r:id="rId87"/>
    <p:sldId id="453" r:id="rId88"/>
    <p:sldId id="455" r:id="rId89"/>
    <p:sldId id="456" r:id="rId90"/>
    <p:sldId id="457" r:id="rId91"/>
    <p:sldId id="465" r:id="rId92"/>
    <p:sldId id="487" r:id="rId93"/>
    <p:sldId id="458" r:id="rId94"/>
    <p:sldId id="459" r:id="rId95"/>
    <p:sldId id="460" r:id="rId96"/>
    <p:sldId id="461" r:id="rId97"/>
    <p:sldId id="462" r:id="rId98"/>
    <p:sldId id="463" r:id="rId99"/>
    <p:sldId id="464" r:id="rId100"/>
    <p:sldId id="488" r:id="rId101"/>
    <p:sldId id="466" r:id="rId102"/>
    <p:sldId id="467" r:id="rId103"/>
    <p:sldId id="468" r:id="rId104"/>
    <p:sldId id="469" r:id="rId105"/>
    <p:sldId id="470" r:id="rId106"/>
    <p:sldId id="471" r:id="rId107"/>
    <p:sldId id="472" r:id="rId108"/>
    <p:sldId id="473" r:id="rId109"/>
    <p:sldId id="475" r:id="rId110"/>
    <p:sldId id="474" r:id="rId111"/>
    <p:sldId id="476" r:id="rId112"/>
    <p:sldId id="478" r:id="rId113"/>
    <p:sldId id="479" r:id="rId114"/>
    <p:sldId id="480" r:id="rId115"/>
    <p:sldId id="481" r:id="rId116"/>
    <p:sldId id="489" r:id="rId117"/>
    <p:sldId id="482" r:id="rId118"/>
    <p:sldId id="483" r:id="rId119"/>
    <p:sldId id="484" r:id="rId120"/>
    <p:sldId id="485" r:id="rId121"/>
    <p:sldId id="490" r:id="rId122"/>
    <p:sldId id="491" r:id="rId123"/>
    <p:sldId id="495" r:id="rId124"/>
    <p:sldId id="492" r:id="rId125"/>
    <p:sldId id="493" r:id="rId126"/>
    <p:sldId id="494" r:id="rId127"/>
    <p:sldId id="496" r:id="rId128"/>
    <p:sldId id="497" r:id="rId129"/>
    <p:sldId id="498" r:id="rId130"/>
    <p:sldId id="499" r:id="rId131"/>
    <p:sldId id="500" r:id="rId132"/>
    <p:sldId id="501" r:id="rId133"/>
    <p:sldId id="506" r:id="rId134"/>
    <p:sldId id="504" r:id="rId135"/>
    <p:sldId id="503" r:id="rId136"/>
    <p:sldId id="505" r:id="rId137"/>
    <p:sldId id="507" r:id="rId138"/>
    <p:sldId id="508" r:id="rId139"/>
    <p:sldId id="509" r:id="rId140"/>
    <p:sldId id="510" r:id="rId141"/>
    <p:sldId id="511" r:id="rId142"/>
    <p:sldId id="512" r:id="rId143"/>
    <p:sldId id="513" r:id="rId144"/>
    <p:sldId id="514" r:id="rId145"/>
    <p:sldId id="517" r:id="rId146"/>
    <p:sldId id="515" r:id="rId147"/>
    <p:sldId id="516" r:id="rId148"/>
    <p:sldId id="518" r:id="rId149"/>
    <p:sldId id="523" r:id="rId150"/>
    <p:sldId id="519" r:id="rId151"/>
    <p:sldId id="524" r:id="rId152"/>
    <p:sldId id="520" r:id="rId153"/>
    <p:sldId id="521" r:id="rId154"/>
    <p:sldId id="522" r:id="rId155"/>
    <p:sldId id="525" r:id="rId156"/>
    <p:sldId id="536" r:id="rId157"/>
    <p:sldId id="537" r:id="rId158"/>
    <p:sldId id="526" r:id="rId159"/>
    <p:sldId id="527" r:id="rId160"/>
    <p:sldId id="528" r:id="rId161"/>
    <p:sldId id="529" r:id="rId162"/>
    <p:sldId id="530" r:id="rId163"/>
    <p:sldId id="535" r:id="rId164"/>
    <p:sldId id="531" r:id="rId165"/>
    <p:sldId id="532" r:id="rId166"/>
    <p:sldId id="533" r:id="rId167"/>
    <p:sldId id="534" r:id="rId168"/>
    <p:sldId id="538" r:id="rId169"/>
    <p:sldId id="539" r:id="rId170"/>
    <p:sldId id="540" r:id="rId171"/>
    <p:sldId id="542" r:id="rId172"/>
    <p:sldId id="541" r:id="rId173"/>
    <p:sldId id="543" r:id="rId174"/>
    <p:sldId id="544" r:id="rId17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5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DEE12-4A22-4E90-9FA7-3E17A7AB9419}" type="datetimeFigureOut">
              <a:rPr lang="sl-SI" smtClean="0"/>
              <a:pPr/>
              <a:t>13.08.2017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C460F-E495-46D6-9ACA-CDE995000F2E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ublic\Pictures\Pictures\2017  -  PDM\čistilna\čisrilna juni - juli (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2050" name="Picture 2" descr="C:\Users\Public\Pictures\Pictures\2017  -  PDM\čistilna\čisrilna juni - juli (1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5266928" cy="850106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24. junij – začetek del 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ublic\Pictures\Pictures\2017  -  PDM\čistilna\čisrilna juni - juli (2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5" name="Picture 3" descr="C:\Users\Public\Pictures\Pictures\2017  -  PDM\čistilna\20170708_10053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8. julij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C:\Users\Public\Pictures\Pictures\2017  -  PDM\čistilna\20170708_10053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Users\Public\Pictures\Pictures\2017  -  PDM\čistilna\20170708_10215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8" name="Picture 4" descr="C:\Users\Public\Pictures\Pictures\2017  -  PDM\čistilna\20170708_10330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C:\Users\Public\Pictures\Pictures\2017  -  PDM\čistilna\20170708_1127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22211" name="Picture 3" descr="C:\Users\Public\Pictures\Pictures\2017  -  PDM\čistilna\20170708_11273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C:\Users\Public\Pictures\Pictures\2017  -  PDM\čistilna\20170708_11275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C:\Users\Public\Pictures\Pictures\2017  -  PDM\čistilna\20170708_1202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C:\Users\Public\Pictures\Pictures\2017  -  PDM\čistilna\20170708_12021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C:\Users\Public\Pictures\Pictures\2017  -  PDM\čistilna\20170708_13483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26308" name="Picture 4" descr="C:\Users\Public\Pictures\Pictures\2017  -  PDM\čistilna\20170708_13581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C:\Users\Public\Pictures\Pictures\2017  -  PDM\čistilna\20170708_15034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ublic\Pictures\Pictures\2017  -  PDM\čistilna\čisrilna juni - juli (2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16387" name="Picture 3" descr="C:\Users\Public\Pictures\Pictures\2017  -  PDM\čistilna\čisrilna juni - juli (2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1" name="Picture 3" descr="C:\Users\Public\Pictures\Pictures\2017  -  PDM\čistilna\image-0-02-05-727b3a3ec49c50ba5af7aebd1fadb36af92ed82c14f950ebdc9a09d7478a1cf5-V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C:\Users\Public\Pictures\Pictures\2017  -  PDM\čistilna\image-0-02-05-4362aeaf309220c3017037a167fa45adcce92d5c74f4467834f98467c83e26e4-V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8" name="Picture 4" descr="C:\Users\Public\Pictures\Pictures\2017  -  PDM\čistilna\20170708_17044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31429" name="Picture 5" descr="C:\Users\Public\Pictures\Pictures\2017  -  PDM\čistilna\20170708_1705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C:\Users\Public\Pictures\Pictures\2017  -  PDM\čistilna\20170708_17051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C:\Users\Public\Pictures\Pictures\2017  -  PDM\čistilna\20170708_17051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C:\Users\Public\Pictures\Pictures\2017  -  PDM\čistilna\20170708_17551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3" name="Picture 3" descr="C:\Users\Public\Pictures\Pictures\2017  -  PDM\čistilna\20170710_12384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10. julij</a:t>
            </a:r>
            <a:endParaRPr lang="sl-SI" b="1" dirty="0">
              <a:solidFill>
                <a:srgbClr val="FFFF00"/>
              </a:solidFill>
            </a:endParaRPr>
          </a:p>
        </p:txBody>
      </p:sp>
      <p:pic>
        <p:nvPicPr>
          <p:cNvPr id="235524" name="Picture 4" descr="C:\Users\Public\Pictures\Pictures\2017  -  PDM\čistilna\20170710_13363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8" name="Picture 4" descr="C:\Users\Public\Pictures\Pictures\2017  -  PDM\čistilna\20170710_1337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36547" name="Picture 3" descr="C:\Users\Public\Pictures\Pictures\2017  -  PDM\čistilna\20170710_13364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C:\Users\Public\Pictures\Pictures\2017  -  PDM\čistilna\20170710_15533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C:\Users\Public\Pictures\Pictures\2017  -  PDM\čistilna\20170710_17392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38595" name="Picture 3" descr="C:\Users\Public\Pictures\Pictures\2017  -  PDM\čistilna\20170710_17393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ublic\Pictures\Pictures\2017  -  PDM\čistilna\čisrilna juni - juli (2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C:\Users\Public\Pictures\Pictures\2017  -  PDM\čistilna\20170710_17315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3" name="Picture 3" descr="C:\Users\Public\Pictures\Pictures\2017  -  PDM\čistilna\20170710_18245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240642" name="Picture 2" descr="C:\Users\Public\Pictures\Pictures\2017  -  PDM\čistilna\20170710_17394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C:\Users\Public\Pictures\Pictures\2017  -  PDM\čistilna\image-0-02-05-004c2ecb26b9521fc27b02094f43e6e2fd4dfa3bc33c0e1262f21857d5601efa-V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C:\Users\Public\Pictures\Pictures\2017  -  PDM\čistilna\20170711_07354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11. julij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7" name="Picture 9" descr="C:\Users\Public\Pictures\Pictures\2017  -  PDM\čistilna\20170711_10465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9" name="Picture 3" descr="C:\Users\Public\Pictures\Pictures\2017  -  PDM\čistilna\20170711_1046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44740" name="Picture 4" descr="C:\Users\Public\Pictures\Pictures\2017  -  PDM\čistilna\20170711_1047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C:\Users\Public\Pictures\Pictures\2017  -  PDM\čistilna\20170711_10525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C:\Users\Public\Pictures\Pictures\2017  -  PDM\čistilna\20170711_1053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C:\Users\Public\Pictures\Pictures\2017  -  PDM\čistilna\20170711_10532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47811" name="Picture 3" descr="C:\Users\Public\Pictures\Pictures\2017  -  PDM\čistilna\20170711_14084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C:\Users\Public\Pictures\Pictures\2017  -  PDM\čistilna\20170711_1409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ublic\Pictures\Pictures\2017  -  PDM\čistilna\čisrilna juni - juli (30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C:\Users\Public\Pictures\Pictures\2017  -  PDM\čistilna\20170711_1409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C:\Users\Public\Pictures\Pictures\2017  -  PDM\čistilna\20170711_14092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C:\Users\Public\Pictures\Pictures\2017  -  PDM\čistilna\20170711_14115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C:\Users\Public\Pictures\Pictures\2017  -  PDM\čistilna\20170712_0826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12. julij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C:\Users\Public\Pictures\Pictures\2017  -  PDM\čistilna\20170712_08543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7" name="Picture 5" descr="C:\Users\Public\Pictures\Pictures\2017  -  PDM\čistilna\20170712_0826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53956" name="Picture 4" descr="C:\Users\Public\Pictures\Pictures\2017  -  PDM\čistilna\20170712_08262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C:\Users\Public\Pictures\Pictures\2017  -  PDM\čistilna\20170712_08543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57027" name="Picture 3" descr="C:\Users\Public\Pictures\Pictures\2017  -  PDM\čistilna\20170712_09164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C:\Users\Public\Pictures\Pictures\2017  -  PDM\čistilna\20170712_09171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C:\Users\Public\Pictures\Pictures\2017  -  PDM\čistilna\20170712_10485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2" name="Picture 6" descr="C:\Users\Public\Pictures\Pictures\2017  -  PDM\čistilna\20170712_11505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Public\Pictures\Pictures\2017  -  PDM\čistilna\čisrilna juni - juli (3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29. junij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4" name="Picture 4" descr="C:\Users\Public\Pictures\Pictures\2017  -  PDM\čistilna\20170712_1549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261125" name="Picture 5" descr="C:\Users\Public\Pictures\Pictures\2017  -  PDM\čistilna\20170712_16431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C:\Users\Public\Pictures\Pictures\2017  -  PDM\čistilna\20170712_16433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C:\Users\Public\Pictures\Pictures\2017  -  PDM\čistilna\20170712_16432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C:\Users\Public\Pictures\Pictures\2017  -  PDM\čistilna\20170712_16440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64196" name="Picture 4" descr="C:\Users\Public\Pictures\Pictures\2017  -  PDM\čistilna\20170712_18514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C:\Users\Public\Pictures\Pictures\2017  -  PDM\čistilna\20170712_1756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C:\Users\Public\Pictures\Pictures\2017  -  PDM\čistilna\20170713_0747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13. julij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5" name="Picture 5" descr="C:\Users\Public\Pictures\Pictures\2017  -  PDM\čistilna\20170713_07472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66246" name="Picture 6" descr="C:\Users\Public\Pictures\Pictures\2017  -  PDM\čistilna\20170713_07473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C:\Users\Public\Pictures\Pictures\2017  -  PDM\čistilna\20170713_0826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5" name="Picture 3" descr="C:\Users\Public\Pictures\Pictures\2017  -  PDM\čistilna\20170713_11175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C:\Users\Public\Pictures\Pictures\2017  -  PDM\čistilna\20170714_14445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14. julij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Public\Pictures\Pictures\2017  -  PDM\čistilna\čisrilna juni - juli (35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3" name="Picture 3" descr="C:\Users\Public\Pictures\Pictures\2017  -  PDM\čistilna\20170714_18084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C:\Users\Public\Pictures\Pictures\2017  -  PDM\čistilna\20170715_07315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15. julij</a:t>
            </a:r>
            <a:endParaRPr lang="sl-SI" b="1" dirty="0">
              <a:solidFill>
                <a:srgbClr val="FFFF00"/>
              </a:solidFill>
            </a:endParaRPr>
          </a:p>
        </p:txBody>
      </p:sp>
      <p:pic>
        <p:nvPicPr>
          <p:cNvPr id="272388" name="Picture 4" descr="C:\Users\Public\Pictures\Pictures\2017  -  PDM\čistilna\20170715_0751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1" name="Picture 3" descr="C:\Users\Public\Pictures\Pictures\2017  -  PDM\čistilna\20170715_0818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273410" name="Picture 2" descr="C:\Users\Public\Pictures\Pictures\2017  -  PDM\čistilna\20170715_0751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C:\Users\Public\Pictures\Pictures\2017  -  PDM\čistilna\20170715_08443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60" name="Picture 4" descr="C:\Users\Public\Pictures\Pictures\2017  -  PDM\čistilna\20170715_08444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C:\Users\Public\Pictures\Pictures\2017  -  PDM\čistilna\20170715_0844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76483" name="Picture 3" descr="C:\Users\Public\Pictures\Pictures\2017  -  PDM\čistilna\20170715_12235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C:\Users\Public\Pictures\Pictures\2017  -  PDM\čistilna\20170715_1224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C:\Users\Public\Pictures\Pictures\2017  -  PDM\čistilna\20170715_12241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C:\Users\Public\Pictures\Pictures\2017  -  PDM\čistilna\20170715_08453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C:\Users\Public\Pictures\Pictures\2017  -  PDM\čistilna\20170715_0856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ublic\Pictures\Pictures\2017  -  PDM\čistilna\čisrilna juni - juli (39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C:\Users\Public\Pictures\Pictures\2017  -  PDM\čistilna\20170715_0854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79555" name="Picture 3" descr="C:\Users\Public\Pictures\Pictures\2017  -  PDM\čistilna\20170715_10153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C:\Users\Public\Pictures\Pictures\2017  -  PDM\čistilna\20170715_0856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 descr="C:\Users\Public\Pictures\Pictures\2017  -  PDM\čistilna\20170715_10155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281602" name="Picture 2" descr="C:\Users\Public\Pictures\Pictures\2017  -  PDM\čistilna\20170715_10155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C:\Users\Public\Pictures\Pictures\2017  -  PDM\čistilna\20170715_1220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85699" name="Picture 3" descr="C:\Users\Public\Pictures\Pictures\2017  -  PDM\čistilna\20170715_1221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C:\Users\Public\Pictures\Pictures\2017  -  PDM\čistilna\20170715_10192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C:\Users\Public\Pictures\Pictures\2017  -  PDM\čistilna\20170715_10193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C:\Users\Public\Pictures\Pictures\2017  -  PDM\čistilna\20170715_1019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C:\Users\Public\Pictures\Pictures\2017  -  PDM\čistilna\20170715_12234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86724" name="Picture 4" descr="C:\Users\Public\Pictures\Pictures\2017  -  PDM\čistilna\20170715_12234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C:\Users\Public\Pictures\Pictures\2017  -  PDM\čistilna\20170715_12505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C:\Users\Public\Pictures\Pictures\2017  -  PDM\čistilna\20170715_1251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ublic\Pictures\Pictures\2017  -  PDM\čistilna\čisrilna juni - juli (40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C:\Users\Public\Pictures\Pictures\2017  -  PDM\čistilna\20170715_12510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291843" name="Picture 3" descr="C:\Users\Public\Pictures\Pictures\2017  -  PDM\čistilna\20170715_12511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17. julij</a:t>
            </a:r>
            <a:endParaRPr lang="sl-SI" b="1" dirty="0">
              <a:solidFill>
                <a:srgbClr val="FFFF00"/>
              </a:solidFill>
            </a:endParaRPr>
          </a:p>
        </p:txBody>
      </p:sp>
      <p:pic>
        <p:nvPicPr>
          <p:cNvPr id="292867" name="Picture 3" descr="C:\Users\Public\Pictures\Pictures\2017  -  PDM\čistilna\20170717_11535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1" name="Picture 3" descr="C:\Users\Public\Pictures\Pictures\2017  -  PDM\čistilna\20170717_11351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293890" name="Picture 2" descr="C:\Users\Public\Pictures\Pictures\2017  -  PDM\čistilna\20170717_1135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C:\Users\Public\Pictures\Pictures\2017  -  PDM\čistilna\20170717_11535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C:\Users\Public\Pictures\Pictures\2017  -  PDM\čistilna\20170717_11543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ublic\Pictures\Pictures\2017  -  PDM\čistilna\čisrilna juni - juli (4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ublic\Pictures\Pictures\2017  -  PDM\čistilna\čisrilna juni - juli (4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Pictures\Pictures\2017  -  PDM\čistilna\čisrilna juni - juli (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ublic\Pictures\Pictures\2017  -  PDM\čistilna\čisrilna juni - juli (45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Public\Pictures\Pictures\2017  -  PDM\čistilna\čisrilna juni - juli (6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Public\Pictures\Pictures\2017  -  PDM\čistilna\čisrilna juni - juli (65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50179" name="Picture 3" descr="C:\Users\Public\Pictures\Pictures\2017  -  PDM\čistilna\čisrilna juni - juli (66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Public\Pictures\Pictures\2017  -  PDM\čistilna\čisrilna juni - juli (68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Public\Pictures\Pictures\2017  -  PDM\čistilna\čisrilna juni - juli (69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Public\Pictures\Pictures\2017  -  PDM\čistilna\čisrilna juni - juli (7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Public\Pictures\Pictures\2017  -  PDM\čistilna\čisrilna juni - juli (7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Public\Pictures\Pictures\2017  -  PDM\čistilna\čisrilna juni - juli (8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Public\Pictures\Pictures\2017  -  PDM\čistilna\čisrilna juni - juli (8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Public\Pictures\Pictures\2017  -  PDM\čistilna\čisrilna juni - juli (230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Pictures\2017  -  PDM\čistilna\čisrilna juni - juli (5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Public\Pictures\Pictures\2017  -  PDM\čistilna\čisrilna juni - juli (23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Public\Pictures\Pictures\2017  -  PDM\čistilna\čisrilna juni - juli (23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Public\Pictures\Pictures\2017  -  PDM\čistilna\čisrilna juni - juli (235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Public\Pictures\Pictures\2017  -  PDM\čistilna\čisrilna juni - juli (239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Public\Pictures\Pictures\2017  -  PDM\čistilna\čisrilna juni - juli (249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Public\Pictures\Pictures\2017  -  PDM\čistilna\čisrilna juni - juli (8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Public\Pictures\Pictures\2017  -  PDM\čistilna\čisrilna juni - juli (250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Public\Pictures\Pictures\2017  -  PDM\čistilna\čisrilna juni - juli (25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Public\Pictures\Pictures\2017  -  PDM\čistilna\čisrilna juni - juli (88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Public\Pictures\Pictures\2017  -  PDM\čistilna\čisrilna juni - juli (25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ublic\Pictures\Pictures\2017  -  PDM\čistilna\čisrilna juni - juli (8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7171" name="Picture 3" descr="C:\Users\Public\Pictures\Pictures\2017  -  PDM\čistilna\čisrilna juni - juli (9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Public\Pictures\Pictures\2017  -  PDM\čistilna\čisrilna juni - juli (257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Public\Pictures\Pictures\2017  -  PDM\čistilna\čisrilna juni - juli (258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Public\Pictures\Pictures\2017  -  PDM\čistilna\čisrilna juni - juli (260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Public\Pictures\Pictures\2017  -  PDM\čistilna\čisrilna juni - juli (27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108547" name="Picture 3" descr="C:\Users\Public\Pictures\Pictures\2017  -  PDM\čistilna\čisrilna juni - juli (27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Public\Pictures\Pictures\2017  -  PDM\čistilna\čisrilna juni - juli (27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Public\Pictures\Pictures\2017  -  PDM\čistilna\čisrilna juni - juli (28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Users\Public\Pictures\Pictures\2017  -  PDM\čistilna\čisrilna juni - juli (285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Users\Public\Pictures\Pictures\2017  -  PDM\čistilna\čisrilna juni - juli (28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Users\Public\Pictures\Pictures\2017  -  PDM\čistilna\čisrilna juni - juli (287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Users\Public\Pictures\Pictures\2017  -  PDM\čistilna\čisrilna juni - juli (29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2. julij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ublic\Pictures\Pictures\2017  -  PDM\čistilna\čisrilna juni - juli (1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Users\Public\Pictures\Pictures\2017  -  PDM\čistilna\čisrilna juni - juli (29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Users\Public\Pictures\Pictures\2017  -  PDM\čistilna\čisrilna juni - juli (9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 descr="C:\Users\Public\Pictures\Pictures\2017  -  PDM\čistilna\čisrilna juni - juli (9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Users\Public\Pictures\Pictures\2017  -  PDM\čistilna\čisrilna juni - juli (9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134147" name="Picture 3" descr="C:\Users\Public\Pictures\Pictures\2017  -  PDM\čistilna\čisrilna juni - juli (95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 descr="C:\Users\Public\Pictures\Pictures\2017  -  PDM\čistilna\čisrilna juni - juli (9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Users\Public\Pictures\Pictures\2017  -  PDM\čistilna\čisrilna juni - juli (10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138243" name="Picture 3" descr="C:\Users\Public\Pictures\Pictures\2017  -  PDM\čistilna\čisrilna juni - juli (102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Users\Public\Pictures\Pictures\2017  -  PDM\čistilna\čisrilna juni - juli (10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Users\Public\Pictures\Pictures\2017  -  PDM\čistilna\čisrilna juni - juli (10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Public\Pictures\Pictures\2017  -  PDM\čistilna\čisrilna juni - juli (107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143363" name="Picture 3" descr="C:\Users\Public\Pictures\Pictures\2017  -  PDM\čistilna\čisrilna juni - juli (109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Users\Public\Pictures\Pictures\2017  -  PDM\čistilna\čisrilna juni - juli (11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6600"/>
                </a:solidFill>
              </a:rPr>
              <a:t>4. julij</a:t>
            </a:r>
            <a:endParaRPr lang="sl-SI" b="1" dirty="0">
              <a:solidFill>
                <a:srgbClr val="FF6600"/>
              </a:solidFill>
            </a:endParaRPr>
          </a:p>
        </p:txBody>
      </p:sp>
      <p:pic>
        <p:nvPicPr>
          <p:cNvPr id="147459" name="Picture 3" descr="C:\Users\Public\Pictures\Pictures\2017  -  PDM\čistilna\čisrilna juni - juli (115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ublic\Pictures\Pictures\2017  -  PDM\čistilna\čisrilna juni - juli (1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Users\Public\Pictures\Pictures\2017  -  PDM\čistilna\čisrilna juni - juli (11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1" name="Picture 3" descr="C:\Users\Public\Pictures\Pictures\2017  -  PDM\čistilna\čisrilna juni - juli (115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150530" name="Picture 2" descr="C:\Users\Public\Pictures\Pictures\2017  -  PDM\čistilna\čisrilna juni - juli (11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Public\Pictures\Pictures\2017  -  PDM\čistilna\čisrilna juni - juli (117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Users\Public\Pictures\Pictures\2017  -  PDM\čistilna\čisrilna juni - juli (119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Users\Public\Pictures\Pictures\2017  -  PDM\čistilna\čisrilna juni - juli (12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156675" name="Picture 3" descr="C:\Users\Public\Pictures\Pictures\2017  -  PDM\čistilna\čisrilna juni - juli (122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:\Users\Public\Pictures\Pictures\2017  -  PDM\čistilna\čisrilna juni - juli (12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5. julij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Users\Public\Pictures\Pictures\2017  -  PDM\čistilna\čisrilna juni - juli (125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Users\Public\Pictures\Pictures\2017  -  PDM\čistilna\čisrilna juni - juli (12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Users\Public\Pictures\Pictures\2017  -  PDM\čistilna\čisrilna juni - juli (13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Users\Public\Pictures\Pictures\2017  -  PDM\čistilna\čisrilna juni - juli (13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ublic\Pictures\Pictures\2017  -  PDM\čistilna\čisrilna juni - juli (1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3779912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27. junij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Users\Public\Pictures\Pictures\2017  -  PDM\čistilna\čisrilna juni - juli (139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C:\Users\Public\Pictures\Pictures\2017  -  PDM\čistilna\čisrilna juni - juli (14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7" name="Picture 3" descr="C:\Users\Public\Pictures\Pictures\2017  -  PDM\čistilna\čisrilna juni - juli (14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175106" name="Picture 2" descr="C:\Users\Public\Pictures\Pictures\2017  -  PDM\čistilna\čisrilna juni - juli (143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 descr="C:\Users\Public\Pictures\Pictures\2017  -  PDM\čistilna\čisrilna juni - juli (14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176130" name="Picture 2" descr="C:\Users\Public\Pictures\Pictures\2017  -  PDM\čistilna\čisrilna juni - juli (145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C:\Users\Public\Pictures\Pictures\2017  -  PDM\čistilna\čisrilna juni - juli (147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1" name="Picture 3" descr="C:\Users\Public\Pictures\Pictures\2017  -  PDM\čistilna\čisrilna juni - juli (15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4" name="Picture 2" descr="C:\Users\Public\Pictures\Pictures\2017  -  PDM\čistilna\čisrilna juni - juli (153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C:\Users\Public\Pictures\Pictures\2017  -  PDM\čistilna\čisrilna juni - juli (157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9" name="Picture 3" descr="C:\Users\Public\Pictures\Pictures\2017  -  PDM\čistilna\čisrilna juni - juli (16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188418" name="Picture 2" descr="C:\Users\Public\Pictures\Pictures\2017  -  PDM\čistilna\čisrilna juni - juli (163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C:\Users\Public\Pictures\Pictures\2017  -  PDM\čistilna\čisrilna juni - juli (168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C:\Users\Public\Pictures\Pictures\2017  -  PDM\čistilna\čisrilna juni - juli (169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ublic\Pictures\Pictures\2017  -  PDM\čistilna\čisrilna juni - juli (1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3" descr="C:\Users\Public\Pictures\Pictures\2017  -  PDM\čistilna\čisrilna juni - juli (17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194562" name="Picture 2" descr="C:\Users\Public\Pictures\Pictures\2017  -  PDM\čistilna\čisrilna juni - juli (170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:\Users\Public\Pictures\Pictures\2017  -  PDM\čistilna\čisrilna juni - juli (17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195587" name="Picture 3" descr="C:\Users\Public\Pictures\Pictures\2017  -  PDM\čistilna\čisrilna juni - juli (17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C:\Users\Public\Pictures\Pictures\2017  -  PDM\čistilna\čisrilna juni - juli (17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C:\Users\Public\Pictures\Pictures\2017  -  PDM\čistilna\čisrilna juni - juli (175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C:\Users\Public\Pictures\Pictures\2017  -  PDM\čistilna\čisrilna juni - juli (179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6. julij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7" name="Picture 3" descr="C:\Users\Public\Pictures\Pictures\2017  -  PDM\čistilna\čisrilna juni - juli (18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00708" name="Picture 4" descr="C:\Users\Public\Pictures\Pictures\2017  -  PDM\čistilna\čisrilna juni - juli (183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C:\Users\Public\Pictures\Pictures\2017  -  PDM\čistilna\čisrilna juni - juli (18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C:\Users\Public\Pictures\Pictures\2017  -  PDM\čistilna\čisrilna juni - juli (18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03779" name="Picture 3" descr="C:\Users\Public\Pictures\Pictures\2017  -  PDM\čistilna\čisrilna juni - juli (189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C:\Users\Public\Pictures\Pictures\2017  -  PDM\čistilna\čisrilna juni - juli (200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1" name="Picture 3" descr="C:\Users\Public\Pictures\Pictures\2017  -  PDM\čistilna\čisrilna juni - juli (20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06850" name="Picture 2" descr="C:\Users\Public\Pictures\Pictures\2017  -  PDM\čistilna\čisrilna juni - juli (202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ublic\Pictures\Pictures\2017  -  PDM\čistilna\čisrilna juni - juli (18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C:\Users\Public\Pictures\Pictures\2017  -  PDM\čistilna\čisrilna juni - juli (302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C:\Users\Public\Pictures\Pictures\2017  -  PDM\čistilna\čisrilna juni - juli (29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C:\Users\Public\Pictures\Pictures\2017  -  PDM\čistilna\čisrilna juni - juli (208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836712"/>
          </a:xfrm>
        </p:spPr>
        <p:txBody>
          <a:bodyPr/>
          <a:lstStyle/>
          <a:p>
            <a:r>
              <a:rPr lang="sl-SI" b="1" dirty="0" smtClean="0">
                <a:solidFill>
                  <a:srgbClr val="FFFF00"/>
                </a:solidFill>
              </a:rPr>
              <a:t>7. julij</a:t>
            </a:r>
            <a:endParaRPr lang="sl-SI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 descr="C:\Users\Public\Pictures\Pictures\2017  -  PDM\čistilna\čisrilna juni - juli (21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 descr="C:\Users\Public\Pictures\Pictures\2017  -  PDM\čistilna\čisrilna juni - juli (215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C:\Users\Public\Pictures\Pictures\2017  -  PDM\čistilna\čisrilna juni - juli (216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5" name="Picture 3" descr="C:\Users\Public\Pictures\Pictures\2017  -  PDM\čistilna\čisrilna juni - juli (220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C:\Users\Public\Pictures\Pictures\2017  -  PDM\čistilna\čisrilna juni - juli (22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214019" name="Picture 3" descr="C:\Users\Public\Pictures\Pictures\2017  -  PDM\čistilna\čisrilna juni - juli (222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C:\Users\Public\Pictures\Pictures\2017  -  PDM\čistilna\čisrilna juni - juli (227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215044" name="Picture 4" descr="C:\Users\Public\Pictures\Pictures\2017  -  PDM\čistilna\čisrilna juni - juli (225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 descr="C:\Users\Public\Pictures\Pictures\2017  -  PDM\čistilna\čisrilna juni - juli (228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51</Words>
  <Application>Microsoft Office PowerPoint</Application>
  <PresentationFormat>Diaprojekcija na zaslonu (4:3)</PresentationFormat>
  <Paragraphs>16</Paragraphs>
  <Slides>174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174</vt:i4>
      </vt:variant>
    </vt:vector>
  </HeadingPairs>
  <TitlesOfParts>
    <vt:vector size="175" baseType="lpstr">
      <vt:lpstr>Officeova tema</vt:lpstr>
      <vt:lpstr>24. junij – začetek del </vt:lpstr>
      <vt:lpstr>Diapozitiv 2</vt:lpstr>
      <vt:lpstr>Diapozitiv 3</vt:lpstr>
      <vt:lpstr>Diapozitiv 4</vt:lpstr>
      <vt:lpstr>Diapozitiv 5</vt:lpstr>
      <vt:lpstr>Diapozitiv 6</vt:lpstr>
      <vt:lpstr>27. junij</vt:lpstr>
      <vt:lpstr>Diapozitiv 8</vt:lpstr>
      <vt:lpstr>Diapozitiv 9</vt:lpstr>
      <vt:lpstr>Diapozitiv 10</vt:lpstr>
      <vt:lpstr>Diapozitiv 11</vt:lpstr>
      <vt:lpstr>Diapozitiv 12</vt:lpstr>
      <vt:lpstr>Diapozitiv 13</vt:lpstr>
      <vt:lpstr>29. junij</vt:lpstr>
      <vt:lpstr>Diapozitiv 15</vt:lpstr>
      <vt:lpstr>Diapozitiv 16</vt:lpstr>
      <vt:lpstr>Diapozitiv 17</vt:lpstr>
      <vt:lpstr>Diapozitiv 18</vt:lpstr>
      <vt:lpstr>Diapozitiv 19</vt:lpstr>
      <vt:lpstr>Diapozitiv 20</vt:lpstr>
      <vt:lpstr>Diapozitiv 21</vt:lpstr>
      <vt:lpstr>Diapozitiv 22</vt:lpstr>
      <vt:lpstr>Diapozitiv 23</vt:lpstr>
      <vt:lpstr>Diapozitiv 24</vt:lpstr>
      <vt:lpstr>Diapozitiv 25</vt:lpstr>
      <vt:lpstr>Diapozitiv 26</vt:lpstr>
      <vt:lpstr>Diapozitiv 27</vt:lpstr>
      <vt:lpstr>Diapozitiv 28</vt:lpstr>
      <vt:lpstr>Diapozitiv 29</vt:lpstr>
      <vt:lpstr>Diapozitiv 30</vt:lpstr>
      <vt:lpstr>Diapozitiv 31</vt:lpstr>
      <vt:lpstr>Diapozitiv 32</vt:lpstr>
      <vt:lpstr>Diapozitiv 33</vt:lpstr>
      <vt:lpstr>Diapozitiv 34</vt:lpstr>
      <vt:lpstr>Diapozitiv 35</vt:lpstr>
      <vt:lpstr>Diapozitiv 36</vt:lpstr>
      <vt:lpstr>Diapozitiv 37</vt:lpstr>
      <vt:lpstr>Diapozitiv 38</vt:lpstr>
      <vt:lpstr>Diapozitiv 39</vt:lpstr>
      <vt:lpstr>Diapozitiv 40</vt:lpstr>
      <vt:lpstr>Diapozitiv 41</vt:lpstr>
      <vt:lpstr>Diapozitiv 42</vt:lpstr>
      <vt:lpstr>Diapozitiv 43</vt:lpstr>
      <vt:lpstr>Diapozitiv 44</vt:lpstr>
      <vt:lpstr>Diapozitiv 45</vt:lpstr>
      <vt:lpstr>Diapozitiv 46</vt:lpstr>
      <vt:lpstr>Diapozitiv 47</vt:lpstr>
      <vt:lpstr>Diapozitiv 48</vt:lpstr>
      <vt:lpstr>2. julij</vt:lpstr>
      <vt:lpstr>Diapozitiv 50</vt:lpstr>
      <vt:lpstr>Diapozitiv 51</vt:lpstr>
      <vt:lpstr>Diapozitiv 52</vt:lpstr>
      <vt:lpstr>Diapozitiv 53</vt:lpstr>
      <vt:lpstr>Diapozitiv 54</vt:lpstr>
      <vt:lpstr>Diapozitiv 55</vt:lpstr>
      <vt:lpstr>Diapozitiv 56</vt:lpstr>
      <vt:lpstr>Diapozitiv 57</vt:lpstr>
      <vt:lpstr>Diapozitiv 58</vt:lpstr>
      <vt:lpstr>4. julij</vt:lpstr>
      <vt:lpstr>Diapozitiv 60</vt:lpstr>
      <vt:lpstr>Diapozitiv 61</vt:lpstr>
      <vt:lpstr>Diapozitiv 62</vt:lpstr>
      <vt:lpstr>Diapozitiv 63</vt:lpstr>
      <vt:lpstr>Diapozitiv 64</vt:lpstr>
      <vt:lpstr>5. julij</vt:lpstr>
      <vt:lpstr>Diapozitiv 66</vt:lpstr>
      <vt:lpstr>Diapozitiv 67</vt:lpstr>
      <vt:lpstr>Diapozitiv 68</vt:lpstr>
      <vt:lpstr>Diapozitiv 69</vt:lpstr>
      <vt:lpstr>Diapozitiv 70</vt:lpstr>
      <vt:lpstr>Diapozitiv 71</vt:lpstr>
      <vt:lpstr>Diapozitiv 72</vt:lpstr>
      <vt:lpstr>Diapozitiv 73</vt:lpstr>
      <vt:lpstr>Diapozitiv 74</vt:lpstr>
      <vt:lpstr>Diapozitiv 75</vt:lpstr>
      <vt:lpstr>Diapozitiv 76</vt:lpstr>
      <vt:lpstr>Diapozitiv 77</vt:lpstr>
      <vt:lpstr>Diapozitiv 78</vt:lpstr>
      <vt:lpstr>Diapozitiv 79</vt:lpstr>
      <vt:lpstr>Diapozitiv 80</vt:lpstr>
      <vt:lpstr>Diapozitiv 81</vt:lpstr>
      <vt:lpstr>Diapozitiv 82</vt:lpstr>
      <vt:lpstr>Diapozitiv 83</vt:lpstr>
      <vt:lpstr>6. julij</vt:lpstr>
      <vt:lpstr>Diapozitiv 85</vt:lpstr>
      <vt:lpstr>Diapozitiv 86</vt:lpstr>
      <vt:lpstr>Diapozitiv 87</vt:lpstr>
      <vt:lpstr>Diapozitiv 88</vt:lpstr>
      <vt:lpstr>Diapozitiv 89</vt:lpstr>
      <vt:lpstr>Diapozitiv 90</vt:lpstr>
      <vt:lpstr>Diapozitiv 91</vt:lpstr>
      <vt:lpstr>7. julij</vt:lpstr>
      <vt:lpstr>Diapozitiv 93</vt:lpstr>
      <vt:lpstr>Diapozitiv 94</vt:lpstr>
      <vt:lpstr>Diapozitiv 95</vt:lpstr>
      <vt:lpstr>Diapozitiv 96</vt:lpstr>
      <vt:lpstr>Diapozitiv 97</vt:lpstr>
      <vt:lpstr>Diapozitiv 98</vt:lpstr>
      <vt:lpstr>Diapozitiv 99</vt:lpstr>
      <vt:lpstr>8. julij</vt:lpstr>
      <vt:lpstr>Diapozitiv 101</vt:lpstr>
      <vt:lpstr>Diapozitiv 102</vt:lpstr>
      <vt:lpstr>Diapozitiv 103</vt:lpstr>
      <vt:lpstr>Diapozitiv 104</vt:lpstr>
      <vt:lpstr>Diapozitiv 105</vt:lpstr>
      <vt:lpstr>Diapozitiv 106</vt:lpstr>
      <vt:lpstr>Diapozitiv 107</vt:lpstr>
      <vt:lpstr>Diapozitiv 108</vt:lpstr>
      <vt:lpstr>Diapozitiv 109</vt:lpstr>
      <vt:lpstr>Diapozitiv 110</vt:lpstr>
      <vt:lpstr>Diapozitiv 111</vt:lpstr>
      <vt:lpstr>Diapozitiv 112</vt:lpstr>
      <vt:lpstr>Diapozitiv 113</vt:lpstr>
      <vt:lpstr>Diapozitiv 114</vt:lpstr>
      <vt:lpstr>Diapozitiv 115</vt:lpstr>
      <vt:lpstr>10. julij</vt:lpstr>
      <vt:lpstr>Diapozitiv 117</vt:lpstr>
      <vt:lpstr>Diapozitiv 118</vt:lpstr>
      <vt:lpstr>Diapozitiv 119</vt:lpstr>
      <vt:lpstr>Diapozitiv 120</vt:lpstr>
      <vt:lpstr>Diapozitiv 121</vt:lpstr>
      <vt:lpstr>Diapozitiv 122</vt:lpstr>
      <vt:lpstr>11. julij</vt:lpstr>
      <vt:lpstr>Diapozitiv 124</vt:lpstr>
      <vt:lpstr>Diapozitiv 125</vt:lpstr>
      <vt:lpstr>Diapozitiv 126</vt:lpstr>
      <vt:lpstr>Diapozitiv 127</vt:lpstr>
      <vt:lpstr>Diapozitiv 128</vt:lpstr>
      <vt:lpstr>Diapozitiv 129</vt:lpstr>
      <vt:lpstr>Diapozitiv 130</vt:lpstr>
      <vt:lpstr>Diapozitiv 131</vt:lpstr>
      <vt:lpstr>Diapozitiv 132</vt:lpstr>
      <vt:lpstr>12. julij</vt:lpstr>
      <vt:lpstr>Diapozitiv 134</vt:lpstr>
      <vt:lpstr>Diapozitiv 135</vt:lpstr>
      <vt:lpstr>Diapozitiv 136</vt:lpstr>
      <vt:lpstr>Diapozitiv 137</vt:lpstr>
      <vt:lpstr>Diapozitiv 138</vt:lpstr>
      <vt:lpstr>Diapozitiv 139</vt:lpstr>
      <vt:lpstr>Diapozitiv 140</vt:lpstr>
      <vt:lpstr>Diapozitiv 141</vt:lpstr>
      <vt:lpstr>Diapozitiv 142</vt:lpstr>
      <vt:lpstr>Diapozitiv 143</vt:lpstr>
      <vt:lpstr>Diapozitiv 144</vt:lpstr>
      <vt:lpstr>13. julij</vt:lpstr>
      <vt:lpstr>Diapozitiv 146</vt:lpstr>
      <vt:lpstr>Diapozitiv 147</vt:lpstr>
      <vt:lpstr>Diapozitiv 148</vt:lpstr>
      <vt:lpstr>14. julij</vt:lpstr>
      <vt:lpstr>Diapozitiv 150</vt:lpstr>
      <vt:lpstr>15. julij</vt:lpstr>
      <vt:lpstr>Diapozitiv 152</vt:lpstr>
      <vt:lpstr>Diapozitiv 153</vt:lpstr>
      <vt:lpstr>Diapozitiv 154</vt:lpstr>
      <vt:lpstr>Diapozitiv 155</vt:lpstr>
      <vt:lpstr>Diapozitiv 156</vt:lpstr>
      <vt:lpstr>Diapozitiv 157</vt:lpstr>
      <vt:lpstr>Diapozitiv 158</vt:lpstr>
      <vt:lpstr>Diapozitiv 159</vt:lpstr>
      <vt:lpstr>Diapozitiv 160</vt:lpstr>
      <vt:lpstr>Diapozitiv 161</vt:lpstr>
      <vt:lpstr>Diapozitiv 162</vt:lpstr>
      <vt:lpstr>Diapozitiv 163</vt:lpstr>
      <vt:lpstr>Diapozitiv 164</vt:lpstr>
      <vt:lpstr>Diapozitiv 165</vt:lpstr>
      <vt:lpstr>Diapozitiv 166</vt:lpstr>
      <vt:lpstr>Diapozitiv 167</vt:lpstr>
      <vt:lpstr>Diapozitiv 168</vt:lpstr>
      <vt:lpstr>Diapozitiv 169</vt:lpstr>
      <vt:lpstr>Diapozitiv 170</vt:lpstr>
      <vt:lpstr>17. julij</vt:lpstr>
      <vt:lpstr>Diapozitiv 172</vt:lpstr>
      <vt:lpstr>Diapozitiv 173</vt:lpstr>
      <vt:lpstr>Diapozitiv 174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24. junij – začetek del </dc:title>
  <dc:creator>jurček</dc:creator>
  <cp:lastModifiedBy>jurček</cp:lastModifiedBy>
  <cp:revision>6</cp:revision>
  <dcterms:created xsi:type="dcterms:W3CDTF">2017-08-13T11:27:07Z</dcterms:created>
  <dcterms:modified xsi:type="dcterms:W3CDTF">2017-08-13T15:35:41Z</dcterms:modified>
</cp:coreProperties>
</file>